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7077075" cy="9004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71614-01EA-43B0-9ED6-91C2A98CAF81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B3F620B-660E-479B-B98F-F8A30039B3F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71614-01EA-43B0-9ED6-91C2A98CAF81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620B-660E-479B-B98F-F8A30039B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71614-01EA-43B0-9ED6-91C2A98CAF81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620B-660E-479B-B98F-F8A30039B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71614-01EA-43B0-9ED6-91C2A98CAF81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620B-660E-479B-B98F-F8A30039B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71614-01EA-43B0-9ED6-91C2A98CAF81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620B-660E-479B-B98F-F8A30039B3F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71614-01EA-43B0-9ED6-91C2A98CAF81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620B-660E-479B-B98F-F8A30039B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71614-01EA-43B0-9ED6-91C2A98CAF81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620B-660E-479B-B98F-F8A30039B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71614-01EA-43B0-9ED6-91C2A98CAF81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620B-660E-479B-B98F-F8A30039B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71614-01EA-43B0-9ED6-91C2A98CAF81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620B-660E-479B-B98F-F8A30039B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71614-01EA-43B0-9ED6-91C2A98CAF81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620B-660E-479B-B98F-F8A30039B3F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71614-01EA-43B0-9ED6-91C2A98CAF81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F620B-660E-479B-B98F-F8A30039B3F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3071614-01EA-43B0-9ED6-91C2A98CAF81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B3F620B-660E-479B-B98F-F8A30039B3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771525"/>
            <a:ext cx="8096250" cy="531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Federalism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155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federalism?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Federalism is the division of powers between the federal, or national, government and state governments.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42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27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890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the Constitution say?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protect state rights, the 10</a:t>
            </a:r>
            <a:r>
              <a:rPr lang="en-US" baseline="30000" dirty="0" smtClean="0"/>
              <a:t>th</a:t>
            </a:r>
            <a:r>
              <a:rPr lang="en-US" dirty="0" smtClean="0"/>
              <a:t> Amendment says any power not specifically given to the federal government is given to the states.</a:t>
            </a:r>
          </a:p>
          <a:p>
            <a:r>
              <a:rPr lang="en-US" dirty="0" smtClean="0"/>
              <a:t>To protect federal power, the Constitution contains the Supremacy clause, which states that it and other federal laws supersede state laws.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97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does this become a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Gay Marriage</a:t>
            </a:r>
          </a:p>
          <a:p>
            <a:pPr lvl="1"/>
            <a:r>
              <a:rPr lang="en-US" dirty="0" smtClean="0"/>
              <a:t>CA voters approve Prop. 8, defining marriage between a man and a woman</a:t>
            </a:r>
          </a:p>
          <a:p>
            <a:pPr lvl="1"/>
            <a:r>
              <a:rPr lang="en-US" dirty="0" smtClean="0"/>
              <a:t>The federal court says this violates the 14</a:t>
            </a:r>
            <a:r>
              <a:rPr lang="en-US" baseline="30000" dirty="0" smtClean="0"/>
              <a:t>th</a:t>
            </a:r>
            <a:r>
              <a:rPr lang="en-US" dirty="0" smtClean="0"/>
              <a:t> Amendment, which gives equal protection to all U.S. citizens</a:t>
            </a:r>
          </a:p>
          <a:p>
            <a:r>
              <a:rPr lang="en-US" dirty="0" smtClean="0"/>
              <a:t>Gun Ownership</a:t>
            </a:r>
          </a:p>
          <a:p>
            <a:pPr lvl="1"/>
            <a:r>
              <a:rPr lang="en-US" dirty="0" smtClean="0"/>
              <a:t>The cities of San Francisco and Chicago, as well as the District of Columbia, passed laws banning handguns</a:t>
            </a:r>
          </a:p>
          <a:p>
            <a:pPr lvl="1"/>
            <a:r>
              <a:rPr lang="en-US" dirty="0" smtClean="0"/>
              <a:t>The federal courts overturned these laws, citing the 2</a:t>
            </a:r>
            <a:r>
              <a:rPr lang="en-US" baseline="30000" dirty="0" smtClean="0"/>
              <a:t>nd</a:t>
            </a:r>
            <a:r>
              <a:rPr lang="en-US" dirty="0" smtClean="0"/>
              <a:t> Amendment’s protection of the right to bear arms</a:t>
            </a:r>
          </a:p>
          <a:p>
            <a:r>
              <a:rPr lang="en-US" dirty="0" smtClean="0"/>
              <a:t>Marijuana</a:t>
            </a:r>
          </a:p>
          <a:p>
            <a:pPr lvl="1"/>
            <a:r>
              <a:rPr lang="en-US" dirty="0" smtClean="0"/>
              <a:t>CA voters approve prop 215, which allows for medicinal marijuana</a:t>
            </a:r>
          </a:p>
          <a:p>
            <a:pPr lvl="1"/>
            <a:r>
              <a:rPr lang="en-US" dirty="0" smtClean="0"/>
              <a:t>The federal government classifies marijuana as a drug, and reserves the right to raid “pot shops”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05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1752</TotalTime>
  <Words>191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Federalism</vt:lpstr>
      <vt:lpstr>What is federalism?</vt:lpstr>
      <vt:lpstr>PowerPoint Presentation</vt:lpstr>
      <vt:lpstr>What does the Constitution say?</vt:lpstr>
      <vt:lpstr>Where does this become a problem?</vt:lpstr>
    </vt:vector>
  </TitlesOfParts>
  <Company>EDUHSD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Federalism</dc:title>
  <dc:creator>Windows User</dc:creator>
  <cp:lastModifiedBy>Windows User</cp:lastModifiedBy>
  <cp:revision>6</cp:revision>
  <cp:lastPrinted>2013-09-04T18:40:58Z</cp:lastPrinted>
  <dcterms:created xsi:type="dcterms:W3CDTF">2013-02-04T15:40:42Z</dcterms:created>
  <dcterms:modified xsi:type="dcterms:W3CDTF">2013-09-04T21:23:07Z</dcterms:modified>
</cp:coreProperties>
</file>