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8" r:id="rId8"/>
    <p:sldId id="260" r:id="rId9"/>
    <p:sldId id="267" r:id="rId10"/>
    <p:sldId id="261" r:id="rId11"/>
    <p:sldId id="269" r:id="rId12"/>
    <p:sldId id="262" r:id="rId13"/>
    <p:sldId id="270" r:id="rId14"/>
    <p:sldId id="263" r:id="rId15"/>
    <p:sldId id="271" r:id="rId16"/>
    <p:sldId id="264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8546-1B07-42B0-85BD-7D06B4EB02D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A1DE-0F6F-4E05-BF4A-C095119ECE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Be The Judge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43" y="304800"/>
            <a:ext cx="7702957" cy="630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“Somebody went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/>
              <a:t>Hoover Dam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all I got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was </a:t>
            </a:r>
            <a:r>
              <a:rPr lang="en-US" dirty="0" smtClean="0"/>
              <a:t>this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DAM </a:t>
            </a:r>
            <a:r>
              <a:rPr lang="en-US" dirty="0" smtClean="0"/>
              <a:t>shirt”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No (vulgar)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1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838"/>
            <a:ext cx="8303922" cy="6797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Image of George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</a:t>
            </a:r>
            <a:r>
              <a:rPr lang="en-US" dirty="0" smtClean="0"/>
              <a:t>. Bush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 </a:t>
            </a:r>
            <a:r>
              <a:rPr lang="en-US" dirty="0" smtClean="0"/>
              <a:t>the caption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/>
              <a:t>International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Terrorist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Allowed (not disruptive)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67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-13856"/>
            <a:ext cx="8354600" cy="6871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Anti- Nazi </a:t>
            </a:r>
            <a:r>
              <a:rPr lang="en-US" dirty="0" smtClean="0"/>
              <a:t>Patch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(red circle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/>
              <a:t>line through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 smtClean="0"/>
              <a:t>over a swastika)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Not allowed (potentially disruptive)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21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-188656"/>
            <a:ext cx="8608722" cy="704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“Bong Hits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Jesus”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Allowed (not disruptive or lewd)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8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312175"/>
            <a:ext cx="8991600" cy="736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“Abortion </a:t>
            </a:r>
            <a:r>
              <a:rPr lang="en-US" dirty="0" smtClean="0"/>
              <a:t>is </a:t>
            </a:r>
            <a:r>
              <a:rPr lang="en-US" dirty="0" smtClean="0"/>
              <a:t>Homicide.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 smtClean="0"/>
              <a:t>will not mock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 smtClean="0"/>
              <a:t>God.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 smtClean="0"/>
              <a:t>will stop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killing </a:t>
            </a:r>
            <a:r>
              <a:rPr lang="en-US" dirty="0" smtClean="0"/>
              <a:t>my generation.”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Allowed (not disruptive)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26283"/>
            <a:ext cx="8532522" cy="698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Silhouettes of </a:t>
            </a:r>
            <a:r>
              <a:rPr lang="en-US" dirty="0" smtClean="0"/>
              <a:t>men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holding rifles,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letters “NRA,”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the phrase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/>
              <a:t>shooting sports camp”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Allowed (not disruptive)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0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535"/>
            <a:ext cx="8458200" cy="6923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Jeff Foxworthy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/>
              <a:t>you might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/>
              <a:t>redneck” jokes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Allowed (not disruptive)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3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839"/>
            <a:ext cx="8153400" cy="667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“Coed Naked Band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Do it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Rhythm”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(vulgar)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7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72</Words>
  <Application>Microsoft Office PowerPoint</Application>
  <PresentationFormat>On-screen Show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You Be The Judge</vt:lpstr>
      <vt:lpstr>“Abortion is Homicide.   You will not mock  my God.   You will stop  killing my generation.”</vt:lpstr>
      <vt:lpstr>PowerPoint Presentation</vt:lpstr>
      <vt:lpstr>Silhouettes of men  holding rifles,  the letters “NRA,”  and the phrase  “shooting sports camp”</vt:lpstr>
      <vt:lpstr>PowerPoint Presentation</vt:lpstr>
      <vt:lpstr>Jeff Foxworthy  “you might be  a redneck” jokes</vt:lpstr>
      <vt:lpstr>PowerPoint Presentation</vt:lpstr>
      <vt:lpstr>“Coed Naked Band:  Do it to  the Rhythm”</vt:lpstr>
      <vt:lpstr>PowerPoint Presentation</vt:lpstr>
      <vt:lpstr>“Somebody went  to Hoover Dam  and all I got  was this  DAM shirt”</vt:lpstr>
      <vt:lpstr>PowerPoint Presentation</vt:lpstr>
      <vt:lpstr>Image of George  W. Bush  over the caption  “International  Terrorist”</vt:lpstr>
      <vt:lpstr>PowerPoint Presentation</vt:lpstr>
      <vt:lpstr>Anti- Nazi Patch  (red circle with  a line through  it over a swastika)</vt:lpstr>
      <vt:lpstr>PowerPoint Presentation</vt:lpstr>
      <vt:lpstr>“Bong Hits  for Jesus”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Be The Judge</dc:title>
  <dc:creator>Windows User</dc:creator>
  <cp:lastModifiedBy>Windows User</cp:lastModifiedBy>
  <cp:revision>3</cp:revision>
  <dcterms:created xsi:type="dcterms:W3CDTF">2011-10-07T13:46:26Z</dcterms:created>
  <dcterms:modified xsi:type="dcterms:W3CDTF">2013-11-20T18:12:55Z</dcterms:modified>
</cp:coreProperties>
</file>